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3"/>
  </p:notesMasterIdLst>
  <p:sldIdLst>
    <p:sldId id="278" r:id="rId2"/>
    <p:sldId id="279" r:id="rId3"/>
    <p:sldId id="280" r:id="rId4"/>
    <p:sldId id="281" r:id="rId5"/>
    <p:sldId id="294" r:id="rId6"/>
    <p:sldId id="295" r:id="rId7"/>
    <p:sldId id="296" r:id="rId8"/>
    <p:sldId id="297" r:id="rId9"/>
    <p:sldId id="292" r:id="rId10"/>
    <p:sldId id="298" r:id="rId11"/>
    <p:sldId id="293" r:id="rId12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CF094-2E12-F771-FC15-0EA84A3FA530}" v="770" dt="2023-01-29T21:49:05.852"/>
    <p1510:client id="{88500BA6-05A2-A3C4-B77B-0AA32A20C6B2}" v="239" dt="2023-01-29T20:43:42.139"/>
    <p1510:client id="{CD92C016-A723-4CE7-95B8-9D43A7B251FE}" v="79" dt="2023-01-25T23:13:29.22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/>
    <p:restoredTop sz="94609" autoAdjust="0"/>
  </p:normalViewPr>
  <p:slideViewPr>
    <p:cSldViewPr snapToGrid="0" snapToObjects="1">
      <p:cViewPr varScale="1">
        <p:scale>
          <a:sx n="108" d="100"/>
          <a:sy n="108" d="100"/>
        </p:scale>
        <p:origin x="666" y="9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7B5E29-6335-83BC-FA01-FAE422D26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9FD95-086F-282B-820C-8CDAD4A6EEB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4224528" y="457200"/>
            <a:ext cx="3200400" cy="274320"/>
          </a:xfrm>
        </p:spPr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58B80-D2DB-A0A1-0362-1157E9087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cer.or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fFXfOdeJyw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3092" y="1056171"/>
            <a:ext cx="5385816" cy="1225296"/>
          </a:xfrm>
        </p:spPr>
        <p:txBody>
          <a:bodyPr/>
          <a:lstStyle/>
          <a:p>
            <a:r>
              <a:rPr lang="en-US" dirty="0"/>
              <a:t>Self confidence with an Ostomy</a:t>
            </a:r>
            <a:br>
              <a:rPr lang="en-US" dirty="0"/>
            </a:b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endParaRPr lang="en-US" dirty="0">
              <a:cs typeface="Sabon Next 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5BE7E-7D7A-22D1-5F7F-4FB00DCC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A4CC9-5247-F44B-7B52-555135A2E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319" y="2379447"/>
            <a:ext cx="10680192" cy="28346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7345" indent="-347345"/>
            <a:r>
              <a:rPr lang="en-US" dirty="0">
                <a:ea typeface="+mn-lt"/>
                <a:cs typeface="+mn-lt"/>
              </a:rPr>
              <a:t> American Association of Sexuality Educators, Counselors, and Therapists </a:t>
            </a:r>
            <a:endParaRPr lang="en-US"/>
          </a:p>
          <a:p>
            <a:pPr lvl="1" indent="-347345"/>
            <a:r>
              <a:rPr lang="en-US" dirty="0">
                <a:ea typeface="+mn-lt"/>
                <a:cs typeface="+mn-lt"/>
              </a:rPr>
              <a:t> www.aasect.org o will help you find a professional near you </a:t>
            </a:r>
            <a:endParaRPr lang="en-US">
              <a:cs typeface="Sabon Next LT"/>
            </a:endParaRPr>
          </a:p>
          <a:p>
            <a:pPr marL="347345" indent="-347345"/>
            <a:r>
              <a:rPr lang="en-US" dirty="0">
                <a:ea typeface="+mn-lt"/>
                <a:cs typeface="+mn-lt"/>
              </a:rPr>
              <a:t> National Institutes of Health, National Institute on Aging  </a:t>
            </a:r>
          </a:p>
          <a:p>
            <a:pPr lvl="1" indent="-347345"/>
            <a:r>
              <a:rPr lang="en-US" dirty="0">
                <a:ea typeface="+mn-lt"/>
                <a:cs typeface="+mn-lt"/>
              </a:rPr>
              <a:t>www.nia.nih.gov o click on "Health Information" for Sexuality in Later Life brochure </a:t>
            </a:r>
            <a:endParaRPr lang="en-US">
              <a:cs typeface="Sabon Next LT"/>
            </a:endParaRPr>
          </a:p>
          <a:p>
            <a:pPr marL="347345" indent="-347345"/>
            <a:r>
              <a:rPr lang="en-US" dirty="0">
                <a:ea typeface="+mn-lt"/>
                <a:cs typeface="+mn-lt"/>
              </a:rPr>
              <a:t> Wound, Ostomy and Continence Nurses Society o</a:t>
            </a:r>
          </a:p>
          <a:p>
            <a:pPr lvl="1" indent="-347345"/>
            <a:r>
              <a:rPr lang="en-US" dirty="0">
                <a:ea typeface="+mn-lt"/>
                <a:cs typeface="+mn-lt"/>
              </a:rPr>
              <a:t> www.wocn.org o will help locate a certified WOC Nurse near you</a:t>
            </a:r>
            <a:endParaRPr lang="en-US">
              <a:cs typeface="Sabon Next LT"/>
            </a:endParaRPr>
          </a:p>
          <a:p>
            <a:pPr marL="347345" indent="-347345"/>
            <a:r>
              <a:rPr lang="en-US" dirty="0">
                <a:ea typeface="+mn-lt"/>
                <a:cs typeface="+mn-lt"/>
              </a:rPr>
              <a:t> American Cancer Society </a:t>
            </a:r>
            <a:endParaRPr lang="en-US">
              <a:ea typeface="+mn-lt"/>
              <a:cs typeface="+mn-lt"/>
            </a:endParaRPr>
          </a:p>
          <a:p>
            <a:pPr lvl="1" indent="-347345"/>
            <a:r>
              <a:rPr lang="en-US" dirty="0">
                <a:ea typeface="+mn-lt"/>
                <a:cs typeface="+mn-lt"/>
                <a:hlinkClick r:id="rId2"/>
              </a:rPr>
              <a:t>www.cancer.org</a:t>
            </a:r>
            <a:endParaRPr lang="en-US">
              <a:ea typeface="+mn-lt"/>
              <a:cs typeface="+mn-lt"/>
            </a:endParaRPr>
          </a:p>
          <a:p>
            <a:pPr marL="347345" indent="-347345"/>
            <a:r>
              <a:rPr lang="en-US" dirty="0">
                <a:ea typeface="+mn-lt"/>
                <a:cs typeface="+mn-lt"/>
              </a:rPr>
              <a:t> Crohn's and Colitis Foundation of America </a:t>
            </a:r>
          </a:p>
          <a:p>
            <a:pPr lvl="1" indent="-347345"/>
            <a:r>
              <a:rPr lang="en-US" dirty="0">
                <a:ea typeface="+mn-lt"/>
                <a:cs typeface="+mn-lt"/>
              </a:rPr>
              <a:t> www.ccfa.or</a:t>
            </a:r>
            <a:endParaRPr lang="en-US" dirty="0">
              <a:cs typeface="Sabon Next 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787B6D-5D8F-0460-D3DA-97050C4CC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A787D9-9366-92A6-F6B4-03CBFEFC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2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AB426-5B7C-607E-D413-5D2C9495CC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7DFD8-D262-D485-B1F2-817C5A0928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0" rIns="91440" bIns="0" rtlCol="0" anchor="t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6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AGENDA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Sabon Next LT"/>
              </a:rPr>
              <a:t>Relationship confidence</a:t>
            </a:r>
            <a:endParaRPr lang="en-US" dirty="0"/>
          </a:p>
          <a:p>
            <a:r>
              <a:rPr lang="en-US" dirty="0">
                <a:cs typeface="Sabon Next LT"/>
              </a:rPr>
              <a:t>Pregnancy</a:t>
            </a:r>
          </a:p>
          <a:p>
            <a:r>
              <a:rPr lang="en-US" dirty="0">
                <a:cs typeface="Sabon Next LT"/>
              </a:rPr>
              <a:t>Body image </a:t>
            </a:r>
          </a:p>
          <a:p>
            <a:endParaRPr lang="en-US" dirty="0">
              <a:cs typeface="Sabon Next LT"/>
            </a:endParaRPr>
          </a:p>
          <a:p>
            <a:endParaRPr lang="en-US" dirty="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374" y="1378087"/>
            <a:ext cx="6766560" cy="768096"/>
          </a:xfrm>
        </p:spPr>
        <p:txBody>
          <a:bodyPr/>
          <a:lstStyle/>
          <a:p>
            <a:r>
              <a:rPr lang="en-US" dirty="0"/>
              <a:t>Building Confidence 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B8C4B-3A3C-9FD1-59FB-1666C1F09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endParaRPr lang="en-US" dirty="0">
              <a:cs typeface="Sabon Next LT"/>
            </a:endParaRPr>
          </a:p>
          <a:p>
            <a:endParaRPr lang="en-US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03571BF2-FCCE-E7A0-736D-9168D2BB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Self confidence</a:t>
            </a:r>
            <a:endParaRPr lang="en-US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DE8D97-1C11-8B5A-65EB-2B61FDEF43D1}"/>
              </a:ext>
            </a:extLst>
          </p:cNvPr>
          <p:cNvSpPr txBox="1"/>
          <p:nvPr/>
        </p:nvSpPr>
        <p:spPr>
          <a:xfrm>
            <a:off x="4724400" y="3219938"/>
            <a:ext cx="540043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https://youtu.be/ufFXfOdeJyw</a:t>
            </a:r>
            <a:endParaRPr lang="en-US"/>
          </a:p>
          <a:p>
            <a:r>
              <a:rPr lang="en-US" dirty="0">
                <a:cs typeface="Sabon Next LT"/>
              </a:rPr>
              <a:t>From Vegan Ostomy on You Tube</a:t>
            </a:r>
            <a:endParaRPr lang="en-US" dirty="0"/>
          </a:p>
          <a:p>
            <a:endParaRPr lang="en-US" dirty="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PRIMARY 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339BF-E6D7-DD0E-AF02-6813852EE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1327226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>
                <a:latin typeface="Sabon Next LT"/>
                <a:cs typeface="Sabon Next LT"/>
              </a:rPr>
              <a:t>"Remember your ostomy can bring order out of a disorder that could have disrupted or ended your life"</a:t>
            </a:r>
          </a:p>
          <a:p>
            <a:r>
              <a:rPr lang="en-US" dirty="0">
                <a:latin typeface="Sabon Next LT"/>
                <a:cs typeface="Sabon Next LT"/>
              </a:rPr>
              <a:t>Self care +self love = build character</a:t>
            </a:r>
            <a:endParaRPr lang="en-US" dirty="0">
              <a:latin typeface="Sabon Next LT" panose="02000500000000000000" pitchFamily="2" charset="0"/>
              <a:cs typeface="Sabon Next LT" panose="02000500000000000000" pitchFamily="2" charset="0"/>
            </a:endParaRPr>
          </a:p>
          <a:p>
            <a:r>
              <a:rPr lang="en-US" dirty="0">
                <a:latin typeface="Sabon Next LT"/>
                <a:cs typeface="Sabon Next LT"/>
              </a:rPr>
              <a:t>Positive talk and learn from mistakes</a:t>
            </a:r>
            <a:endParaRPr lang="en-US" dirty="0">
              <a:latin typeface="Sabon Next LT" panose="02000500000000000000" pitchFamily="2" charset="0"/>
              <a:cs typeface="Sabon Next LT" panose="02000500000000000000" pitchFamily="2" charset="0"/>
            </a:endParaRPr>
          </a:p>
          <a:p>
            <a:endParaRPr lang="en-US" dirty="0">
              <a:latin typeface="Sabon Next LT" panose="02000500000000000000" pitchFamily="2" charset="0"/>
              <a:cs typeface="Sabon Next L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1683D-7300-25A3-5D38-71FE2BBD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Encouragement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BF792-217E-D266-D5AD-0975668322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BD233-282C-B898-3F68-ACB3766142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pPr marL="347345" indent="-347345"/>
            <a:r>
              <a:rPr lang="en-US" dirty="0">
                <a:cs typeface="Sabon Next LT"/>
              </a:rPr>
              <a:t>Everybody and every body is different</a:t>
            </a:r>
          </a:p>
          <a:p>
            <a:pPr marL="347345" indent="-347345"/>
            <a:r>
              <a:rPr lang="en-US" dirty="0">
                <a:cs typeface="Sabon Next LT"/>
              </a:rPr>
              <a:t>Be patient with yourself</a:t>
            </a:r>
          </a:p>
          <a:p>
            <a:pPr marL="347345" indent="-347345"/>
            <a:r>
              <a:rPr lang="en-US" dirty="0">
                <a:cs typeface="Sabon Next LT"/>
              </a:rPr>
              <a:t>Ask questions and answer questions  from others factually</a:t>
            </a:r>
          </a:p>
          <a:p>
            <a:pPr marL="347345" indent="-347345"/>
            <a:r>
              <a:rPr lang="en-US" dirty="0">
                <a:cs typeface="Sabon Next LT"/>
              </a:rPr>
              <a:t>Gaining a support coach through your journey – having a second set of ears and eyes .</a:t>
            </a:r>
          </a:p>
          <a:p>
            <a:pPr marL="347345" indent="-347345"/>
            <a:r>
              <a:rPr lang="en-US" dirty="0">
                <a:cs typeface="Sabon Next LT"/>
              </a:rPr>
              <a:t>Journaling and finding the answers</a:t>
            </a:r>
          </a:p>
          <a:p>
            <a:pPr marL="347345" indent="-347345"/>
            <a:endParaRPr lang="en-US" dirty="0">
              <a:cs typeface="Sabon Next 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FA6EEF-7677-45A3-043C-B9165647F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Negative aspects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3959C9-67A1-F215-097B-0FE9F3B8906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pPr marL="347345" indent="-347345"/>
            <a:r>
              <a:rPr lang="en-US" dirty="0">
                <a:cs typeface="Sabon Next LT"/>
              </a:rPr>
              <a:t>Pretending it doesn’t exist </a:t>
            </a:r>
            <a:endParaRPr lang="en-US" dirty="0"/>
          </a:p>
          <a:p>
            <a:pPr marL="347345" indent="-347345"/>
            <a:r>
              <a:rPr lang="en-US" dirty="0">
                <a:cs typeface="Sabon Next LT"/>
              </a:rPr>
              <a:t>Hiding from people </a:t>
            </a:r>
          </a:p>
          <a:p>
            <a:pPr marL="347345" indent="-347345"/>
            <a:r>
              <a:rPr lang="en-US" dirty="0" err="1">
                <a:cs typeface="Sabon Next LT"/>
              </a:rPr>
              <a:t>Dewelling</a:t>
            </a:r>
            <a:r>
              <a:rPr lang="en-US" dirty="0">
                <a:cs typeface="Sabon Next LT"/>
              </a:rPr>
              <a:t> on the past- with what should have been done.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15316-E0C3-157B-A9C0-3ECACF92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5BB45-5436-66DD-3598-34EE0D21C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Intimate products and multiple manufacturers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06BCD-93A4-6175-53DA-F2E11E3A1D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Multiple manufactures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3E290-C3CA-9141-8FAF-24FF67D410B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pPr marL="347345" indent="-347345"/>
            <a:r>
              <a:rPr lang="en-US" dirty="0" err="1">
                <a:cs typeface="Sabon Next LT"/>
              </a:rPr>
              <a:t>Convatec</a:t>
            </a:r>
            <a:r>
              <a:rPr lang="en-US" dirty="0">
                <a:cs typeface="Sabon Next LT"/>
              </a:rPr>
              <a:t> -</a:t>
            </a:r>
          </a:p>
          <a:p>
            <a:pPr marL="347345" indent="-347345"/>
            <a:r>
              <a:rPr lang="en-US" dirty="0" err="1">
                <a:cs typeface="Sabon Next LT"/>
              </a:rPr>
              <a:t>Holister</a:t>
            </a:r>
            <a:r>
              <a:rPr lang="en-US" dirty="0">
                <a:cs typeface="Sabon Next LT"/>
              </a:rPr>
              <a:t>-</a:t>
            </a:r>
          </a:p>
          <a:p>
            <a:pPr marL="347345" indent="-347345"/>
            <a:r>
              <a:rPr lang="en-US" dirty="0">
                <a:cs typeface="Sabon Next LT"/>
              </a:rPr>
              <a:t>Coloplast-</a:t>
            </a:r>
          </a:p>
          <a:p>
            <a:pPr marL="347345" indent="-347345"/>
            <a:r>
              <a:rPr lang="en-US" dirty="0" err="1">
                <a:cs typeface="Sabon Next LT"/>
              </a:rPr>
              <a:t>Nuhope</a:t>
            </a:r>
            <a:r>
              <a:rPr lang="en-US" dirty="0">
                <a:cs typeface="Sabon Next LT"/>
              </a:rPr>
              <a:t>-</a:t>
            </a:r>
          </a:p>
          <a:p>
            <a:pPr marL="347345" indent="-347345"/>
            <a:r>
              <a:rPr lang="en-US" dirty="0">
                <a:cs typeface="Sabon Next LT"/>
              </a:rPr>
              <a:t>It is finding the appliance that best fits you</a:t>
            </a:r>
          </a:p>
          <a:p>
            <a:pPr marL="347345" indent="-347345"/>
            <a:r>
              <a:rPr lang="en-US" dirty="0">
                <a:cs typeface="Sabon Next LT"/>
              </a:rPr>
              <a:t>Each have resources, samples and teaching guides to help</a:t>
            </a:r>
          </a:p>
          <a:p>
            <a:pPr marL="347345" indent="-347345"/>
            <a:endParaRPr lang="en-US" dirty="0">
              <a:cs typeface="Sabon Next 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C01586-D8B5-2857-315F-710A423824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 ostomy apparel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E1FF6C-C556-8C06-9A93-09CAFC8BEF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45720" tIns="45720" rIns="45720" bIns="45720" rtlCol="0" anchor="t">
            <a:noAutofit/>
          </a:bodyPr>
          <a:lstStyle/>
          <a:p>
            <a:pPr marL="347345" indent="-347345"/>
            <a:r>
              <a:rPr lang="en-US" dirty="0">
                <a:cs typeface="Sabon Next LT"/>
              </a:rPr>
              <a:t>Pouch covers</a:t>
            </a:r>
          </a:p>
          <a:p>
            <a:pPr marL="347345" indent="-347345"/>
            <a:r>
              <a:rPr lang="en-US" dirty="0">
                <a:cs typeface="Sabon Next LT"/>
              </a:rPr>
              <a:t>Functional undergarments</a:t>
            </a:r>
          </a:p>
          <a:p>
            <a:pPr marL="347345" indent="-347345"/>
            <a:r>
              <a:rPr lang="en-US" dirty="0">
                <a:cs typeface="Sabon Next LT"/>
              </a:rPr>
              <a:t>Belts </a:t>
            </a:r>
          </a:p>
          <a:p>
            <a:pPr marL="347345" indent="-347345"/>
            <a:r>
              <a:rPr lang="en-US" dirty="0">
                <a:cs typeface="Sabon Next LT"/>
              </a:rPr>
              <a:t>Wraps </a:t>
            </a:r>
          </a:p>
          <a:p>
            <a:pPr marL="347345" indent="-347345"/>
            <a:r>
              <a:rPr lang="en-US" dirty="0">
                <a:cs typeface="Sabon Next LT"/>
              </a:rPr>
              <a:t>Swimwear covers- high waisted bottoms or </a:t>
            </a:r>
            <a:r>
              <a:rPr lang="en-US" dirty="0" err="1">
                <a:cs typeface="Sabon Next LT"/>
              </a:rPr>
              <a:t>tanktinis</a:t>
            </a:r>
            <a:r>
              <a:rPr lang="en-US" dirty="0">
                <a:cs typeface="Sabon Next LT"/>
              </a:rPr>
              <a:t> </a:t>
            </a:r>
          </a:p>
          <a:p>
            <a:pPr marL="347345" indent="-347345"/>
            <a:r>
              <a:rPr lang="en-US" dirty="0">
                <a:cs typeface="Sabon Next LT"/>
              </a:rPr>
              <a:t>Maternity bands </a:t>
            </a:r>
          </a:p>
          <a:p>
            <a:pPr marL="347345" indent="-347345"/>
            <a:r>
              <a:rPr lang="en-US" dirty="0">
                <a:cs typeface="Sabon Next LT"/>
              </a:rPr>
              <a:t>Intimate ostomy apparel</a:t>
            </a:r>
          </a:p>
          <a:p>
            <a:pPr marL="347345" indent="-347345"/>
            <a:endParaRPr lang="en-US" dirty="0">
              <a:cs typeface="Sabon Next 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20817-3490-1A30-4714-5B25AF4B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4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2FCE-1FD8-67FD-8AB2-DBE4A8BF2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634D7-1ECE-03D4-8418-1B94F92DB9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7345" indent="-347345"/>
            <a:r>
              <a:rPr lang="en-US" dirty="0">
                <a:cs typeface="Sabon Next LT"/>
              </a:rPr>
              <a:t>Body contact will not hurt your stoma </a:t>
            </a:r>
          </a:p>
          <a:p>
            <a:pPr marL="347345" indent="-347345"/>
            <a:r>
              <a:rPr lang="en-US" dirty="0">
                <a:cs typeface="Sabon Next LT"/>
              </a:rPr>
              <a:t>There is no nerve endings in the stoma so nothing should be inserted in it during sex</a:t>
            </a:r>
          </a:p>
          <a:p>
            <a:pPr marL="347345" indent="-347345"/>
            <a:r>
              <a:rPr lang="en-US" dirty="0">
                <a:cs typeface="Sabon Next LT"/>
              </a:rPr>
              <a:t>Always empty the pouch prior to sex </a:t>
            </a:r>
          </a:p>
          <a:p>
            <a:pPr marL="347345" indent="-347345"/>
            <a:r>
              <a:rPr lang="en-US" dirty="0">
                <a:cs typeface="Sabon Next LT"/>
              </a:rPr>
              <a:t>Know positions that hurt and try different ones.</a:t>
            </a:r>
          </a:p>
          <a:p>
            <a:pPr marL="347345" indent="-347345"/>
            <a:r>
              <a:rPr lang="en-US" dirty="0">
                <a:cs typeface="Sabon Next LT"/>
              </a:rPr>
              <a:t>Communication </a:t>
            </a:r>
            <a:endParaRPr lang="en-US" dirty="0"/>
          </a:p>
          <a:p>
            <a:pPr lvl="1" indent="-347345"/>
            <a:r>
              <a:rPr lang="en-US" dirty="0">
                <a:cs typeface="Sabon Next LT"/>
              </a:rPr>
              <a:t>Talk with your partner your feelings and be open to hearing their side</a:t>
            </a:r>
          </a:p>
          <a:p>
            <a:pPr lvl="1" indent="-347345"/>
            <a:r>
              <a:rPr lang="en-US" dirty="0">
                <a:cs typeface="Sabon Next LT"/>
              </a:rPr>
              <a:t>Ask them questions and see if they have questions</a:t>
            </a:r>
          </a:p>
          <a:p>
            <a:pPr lvl="1" indent="-347345"/>
            <a:r>
              <a:rPr lang="en-US" dirty="0">
                <a:cs typeface="Sabon Next LT"/>
              </a:rPr>
              <a:t>If it is a new partner, explain to them what is going on and to have patience with you</a:t>
            </a:r>
          </a:p>
          <a:p>
            <a:pPr lvl="1" indent="-347345"/>
            <a:r>
              <a:rPr lang="en-US" dirty="0">
                <a:cs typeface="Sabon Next LT"/>
              </a:rPr>
              <a:t>Telling someone is always different for everyone, be receptive to rejection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17B19F-2DC0-6085-CD70-5A93EB86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85AA4-A904-33B0-CCC8-40351DE1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3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F75ED-3575-D395-2DE2-A94A9329F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7F43A-E9DB-017E-E1F4-DE515CA869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347345" indent="-347345"/>
            <a:r>
              <a:rPr lang="en-US" dirty="0">
                <a:cs typeface="Sabon Next LT"/>
              </a:rPr>
              <a:t>Conceiving does not change= pregnancy is possible</a:t>
            </a:r>
          </a:p>
          <a:p>
            <a:pPr marL="347345" indent="-347345"/>
            <a:r>
              <a:rPr lang="en-US" dirty="0">
                <a:cs typeface="Sabon Next LT"/>
              </a:rPr>
              <a:t>Sexual function is not impaired in women</a:t>
            </a:r>
          </a:p>
          <a:p>
            <a:pPr marL="347345" indent="-347345"/>
            <a:r>
              <a:rPr lang="en-US" dirty="0">
                <a:cs typeface="Sabon Next LT"/>
              </a:rPr>
              <a:t>Follow up regularly with an ostomy clinic as the body changes for a comfortable and fitting appliance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B54C38-A560-13B6-BC57-0F4BF189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7956D5-87C3-F7DA-B987-CAA294A4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84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A2433-990B-A170-369A-3DF4A9B33BF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8FDE3-DBA4-6A04-C75D-E56FE92EF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Sabon Next LT"/>
              </a:rPr>
              <a:t>Love the quality of life you now have </a:t>
            </a:r>
          </a:p>
          <a:p>
            <a:r>
              <a:rPr lang="en-US" dirty="0">
                <a:cs typeface="Sabon Next LT"/>
              </a:rPr>
              <a:t>Love that you have more energy</a:t>
            </a:r>
          </a:p>
          <a:p>
            <a:r>
              <a:rPr lang="en-US" dirty="0">
                <a:cs typeface="Sabon Next LT"/>
              </a:rPr>
              <a:t>Love that you can take new experiences</a:t>
            </a:r>
          </a:p>
          <a:p>
            <a:r>
              <a:rPr lang="en-US" dirty="0">
                <a:cs typeface="Sabon Next LT"/>
              </a:rPr>
              <a:t>Love that you have better health</a:t>
            </a:r>
          </a:p>
          <a:p>
            <a:endParaRPr lang="en-US" dirty="0">
              <a:cs typeface="Sabon Next LT"/>
            </a:endParaRPr>
          </a:p>
        </p:txBody>
      </p:sp>
    </p:spTree>
    <p:extLst>
      <p:ext uri="{BB962C8B-B14F-4D97-AF65-F5344CB8AC3E}">
        <p14:creationId xmlns:p14="http://schemas.microsoft.com/office/powerpoint/2010/main" val="94818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">
      <a:dk1>
        <a:srgbClr val="000000"/>
      </a:dk1>
      <a:lt1>
        <a:srgbClr val="FDFAF6"/>
      </a:lt1>
      <a:dk2>
        <a:srgbClr val="44546A"/>
      </a:dk2>
      <a:lt2>
        <a:srgbClr val="E7E6E6"/>
      </a:lt2>
      <a:accent1>
        <a:srgbClr val="F5CDCE"/>
      </a:accent1>
      <a:accent2>
        <a:srgbClr val="DE8C8C"/>
      </a:accent2>
      <a:accent3>
        <a:srgbClr val="AAC3E8"/>
      </a:accent3>
      <a:accent4>
        <a:srgbClr val="D2D592"/>
      </a:accent4>
      <a:accent5>
        <a:srgbClr val="CCBE89"/>
      </a:accent5>
      <a:accent6>
        <a:srgbClr val="1F2C8F"/>
      </a:accent6>
      <a:hlink>
        <a:srgbClr val="1F2C8F"/>
      </a:hlink>
      <a:folHlink>
        <a:srgbClr val="AAC3E9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" id="{18518462-57BD-4B9F-9628-24DEFF39786A}" vid="{86105DA6-E613-46C4-BC07-43C4C2AF65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Sabon Next LT</vt:lpstr>
      <vt:lpstr>Office Theme</vt:lpstr>
      <vt:lpstr>Self confidence with an Ostomy </vt:lpstr>
      <vt:lpstr>AGENDA</vt:lpstr>
      <vt:lpstr>Building Confidence Video</vt:lpstr>
      <vt:lpstr>PRIMARY GOALS</vt:lpstr>
      <vt:lpstr>Encouragement</vt:lpstr>
      <vt:lpstr>Intimate products and multiple manufacturers</vt:lpstr>
      <vt:lpstr>Relationships</vt:lpstr>
      <vt:lpstr>Pregnancy</vt:lpstr>
      <vt:lpstr>SUMMARY </vt:lpstr>
      <vt:lpstr>Resources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</dc:title>
  <dc:subject/>
  <dc:creator/>
  <cp:lastModifiedBy>Mowry, Dan A.</cp:lastModifiedBy>
  <cp:revision>310</cp:revision>
  <dcterms:created xsi:type="dcterms:W3CDTF">2023-01-25T23:00:17Z</dcterms:created>
  <dcterms:modified xsi:type="dcterms:W3CDTF">2023-01-30T21:43:37Z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4e5d35f-4e6a-4642-aaeb-20ab6a7b6fba_Enabled">
    <vt:lpwstr>true</vt:lpwstr>
  </property>
  <property fmtid="{D5CDD505-2E9C-101B-9397-08002B2CF9AE}" pid="3" name="MSIP_Label_b4e5d35f-4e6a-4642-aaeb-20ab6a7b6fba_SetDate">
    <vt:lpwstr>2023-01-25T23:00:24Z</vt:lpwstr>
  </property>
  <property fmtid="{D5CDD505-2E9C-101B-9397-08002B2CF9AE}" pid="4" name="MSIP_Label_b4e5d35f-4e6a-4642-aaeb-20ab6a7b6fba_Method">
    <vt:lpwstr>Standard</vt:lpwstr>
  </property>
  <property fmtid="{D5CDD505-2E9C-101B-9397-08002B2CF9AE}" pid="5" name="MSIP_Label_b4e5d35f-4e6a-4642-aaeb-20ab6a7b6fba_Name">
    <vt:lpwstr>b4e5d35f-4e6a-4642-aaeb-20ab6a7b6fba</vt:lpwstr>
  </property>
  <property fmtid="{D5CDD505-2E9C-101B-9397-08002B2CF9AE}" pid="6" name="MSIP_Label_b4e5d35f-4e6a-4642-aaeb-20ab6a7b6fba_SiteId">
    <vt:lpwstr>ab214bcd-9b97-41bb-aa9d-46cf10d822fd</vt:lpwstr>
  </property>
  <property fmtid="{D5CDD505-2E9C-101B-9397-08002B2CF9AE}" pid="7" name="MSIP_Label_b4e5d35f-4e6a-4642-aaeb-20ab6a7b6fba_ActionId">
    <vt:lpwstr>3c83e2a2-a556-44d2-8916-b10c804c51f1</vt:lpwstr>
  </property>
  <property fmtid="{D5CDD505-2E9C-101B-9397-08002B2CF9AE}" pid="8" name="MSIP_Label_b4e5d35f-4e6a-4642-aaeb-20ab6a7b6fba_ContentBits">
    <vt:lpwstr>0</vt:lpwstr>
  </property>
</Properties>
</file>